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61" r:id="rId6"/>
    <p:sldId id="262" r:id="rId7"/>
    <p:sldId id="264" r:id="rId8"/>
    <p:sldId id="27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7" r:id="rId1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656-BE8D-4090-BF3B-849BDB2C8DA7}" type="datetimeFigureOut">
              <a:rPr lang="ar-IQ" smtClean="0"/>
              <a:pPr/>
              <a:t>16/05/1437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8A4F-29C0-414C-8EDF-D8414D3F3698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1205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656-BE8D-4090-BF3B-849BDB2C8DA7}" type="datetimeFigureOut">
              <a:rPr lang="ar-IQ" smtClean="0"/>
              <a:pPr/>
              <a:t>16/05/1437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8A4F-29C0-414C-8EDF-D8414D3F3698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63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656-BE8D-4090-BF3B-849BDB2C8DA7}" type="datetimeFigureOut">
              <a:rPr lang="ar-IQ" smtClean="0"/>
              <a:pPr/>
              <a:t>16/05/1437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8A4F-29C0-414C-8EDF-D8414D3F3698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2608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656-BE8D-4090-BF3B-849BDB2C8DA7}" type="datetimeFigureOut">
              <a:rPr lang="ar-IQ" smtClean="0"/>
              <a:pPr/>
              <a:t>16/05/1437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8A4F-29C0-414C-8EDF-D8414D3F3698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0585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656-BE8D-4090-BF3B-849BDB2C8DA7}" type="datetimeFigureOut">
              <a:rPr lang="ar-IQ" smtClean="0"/>
              <a:pPr/>
              <a:t>16/05/1437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8A4F-29C0-414C-8EDF-D8414D3F3698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7244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656-BE8D-4090-BF3B-849BDB2C8DA7}" type="datetimeFigureOut">
              <a:rPr lang="ar-IQ" smtClean="0"/>
              <a:pPr/>
              <a:t>16/05/1437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8A4F-29C0-414C-8EDF-D8414D3F3698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1938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656-BE8D-4090-BF3B-849BDB2C8DA7}" type="datetimeFigureOut">
              <a:rPr lang="ar-IQ" smtClean="0"/>
              <a:pPr/>
              <a:t>16/05/1437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8A4F-29C0-414C-8EDF-D8414D3F3698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7212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656-BE8D-4090-BF3B-849BDB2C8DA7}" type="datetimeFigureOut">
              <a:rPr lang="ar-IQ" smtClean="0"/>
              <a:pPr/>
              <a:t>16/05/1437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8A4F-29C0-414C-8EDF-D8414D3F3698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8425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656-BE8D-4090-BF3B-849BDB2C8DA7}" type="datetimeFigureOut">
              <a:rPr lang="ar-IQ" smtClean="0"/>
              <a:pPr/>
              <a:t>16/05/1437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8A4F-29C0-414C-8EDF-D8414D3F3698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66881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656-BE8D-4090-BF3B-849BDB2C8DA7}" type="datetimeFigureOut">
              <a:rPr lang="ar-IQ" smtClean="0"/>
              <a:pPr/>
              <a:t>16/05/1437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8A4F-29C0-414C-8EDF-D8414D3F3698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7834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656-BE8D-4090-BF3B-849BDB2C8DA7}" type="datetimeFigureOut">
              <a:rPr lang="ar-IQ" smtClean="0"/>
              <a:pPr/>
              <a:t>16/05/1437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8A4F-29C0-414C-8EDF-D8414D3F3698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6820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CC656-BE8D-4090-BF3B-849BDB2C8DA7}" type="datetimeFigureOut">
              <a:rPr lang="ar-IQ" smtClean="0"/>
              <a:pPr/>
              <a:t>16/05/1437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A8A4F-29C0-414C-8EDF-D8414D3F3698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1583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-1903" y="1484784"/>
            <a:ext cx="92031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IQ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خطوات </a:t>
            </a:r>
            <a:r>
              <a:rPr lang="ar-IQ" sz="5400" b="1" cap="none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التسجيل</a:t>
            </a:r>
            <a:r>
              <a:rPr lang="ar-IQ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وخطوات </a:t>
            </a:r>
            <a:r>
              <a:rPr lang="ar-IQ" sz="5400" b="1" cap="none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ملء استمارة</a:t>
            </a:r>
          </a:p>
          <a:p>
            <a:pPr algn="ctr"/>
            <a:r>
              <a:rPr lang="ar-IQ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الاجازة الدراسية داخل القطر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73123" y="5550331"/>
            <a:ext cx="86116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IQ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تنويه : قم بتصفح كافة الشرائح لغرض تكوين صورة واضحة عن عملية التسجيل</a:t>
            </a:r>
          </a:p>
          <a:p>
            <a:pPr algn="ctr"/>
            <a:r>
              <a:rPr lang="ar-IQ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قبل المباشرة الفعلية بملء الاستمارة</a:t>
            </a:r>
            <a:endParaRPr lang="ar-SA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637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 rotWithShape="1">
          <a:blip r:embed="rId2" cstate="print"/>
          <a:srcRect t="7086" r="35978" b="12128"/>
          <a:stretch/>
        </p:blipFill>
        <p:spPr>
          <a:xfrm>
            <a:off x="107504" y="116632"/>
            <a:ext cx="8784976" cy="674136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812360" y="2276872"/>
            <a:ext cx="8435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ثانيا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flipH="1">
            <a:off x="6948264" y="2852936"/>
            <a:ext cx="1008112" cy="63438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23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 rotWithShape="1">
          <a:blip r:embed="rId2" cstate="print"/>
          <a:srcRect t="6924" r="36293" b="13326"/>
          <a:stretch/>
        </p:blipFill>
        <p:spPr>
          <a:xfrm>
            <a:off x="0" y="-4722"/>
            <a:ext cx="9129221" cy="6862722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125233" y="620688"/>
            <a:ext cx="8242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ثالثا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1949498" y="974631"/>
            <a:ext cx="2838526" cy="22212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48015" y="1795423"/>
            <a:ext cx="2978701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2000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/>
              </a:rPr>
              <a:t>اضغط </a:t>
            </a:r>
            <a:r>
              <a:rPr lang="ar-IQ" sz="2400" b="1" cap="all" dirty="0" smtClean="0">
                <a:ln w="9000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هنا</a:t>
            </a:r>
            <a:r>
              <a:rPr lang="ar-IQ" sz="2000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/>
              </a:rPr>
              <a:t> لمعرفة </a:t>
            </a:r>
            <a:r>
              <a:rPr lang="ar-IQ" sz="2000" cap="all" dirty="0" err="1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/>
              </a:rPr>
              <a:t>مايجب</a:t>
            </a:r>
            <a:r>
              <a:rPr lang="ar-IQ" sz="2000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/>
              </a:rPr>
              <a:t> كتابته</a:t>
            </a:r>
          </a:p>
          <a:p>
            <a:pPr algn="ctr"/>
            <a:r>
              <a:rPr lang="ar-IQ" sz="2000" cap="all" spc="0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/>
              </a:rPr>
              <a:t>في حقلي الاختصاص العام والدقيق</a:t>
            </a:r>
          </a:p>
          <a:p>
            <a:pPr algn="ctr"/>
            <a:r>
              <a:rPr lang="ar-IQ" sz="2000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/>
              </a:rPr>
              <a:t>ابحث بداية عن الاختصاص الدقيق</a:t>
            </a:r>
          </a:p>
          <a:p>
            <a:pPr algn="ctr"/>
            <a:r>
              <a:rPr lang="ar-IQ" sz="2000" cap="all" spc="0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/>
              </a:rPr>
              <a:t>ستجده مكتوب على شكل فرع </a:t>
            </a:r>
          </a:p>
          <a:p>
            <a:pPr algn="ctr"/>
            <a:r>
              <a:rPr lang="ar-IQ" sz="2000" cap="all" spc="0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/>
              </a:rPr>
              <a:t>من الاختصاص العام</a:t>
            </a:r>
          </a:p>
          <a:p>
            <a:pPr algn="ctr"/>
            <a:r>
              <a:rPr lang="ar-IQ" sz="2000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/>
              </a:rPr>
              <a:t>بعد كتابة الاختصاص </a:t>
            </a:r>
            <a:r>
              <a:rPr lang="ar-IQ" sz="2000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/>
              </a:rPr>
              <a:t>اضغط</a:t>
            </a:r>
            <a:endParaRPr lang="ar-SA" sz="2000" cap="all" spc="0" dirty="0">
              <a:ln w="9000" cmpd="sng">
                <a:noFill/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3026715" y="2060848"/>
            <a:ext cx="1329261" cy="14401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V="1">
            <a:off x="2843808" y="2492896"/>
            <a:ext cx="5400600" cy="108012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251520" y="5664150"/>
            <a:ext cx="3336170" cy="1077218"/>
          </a:xfrm>
          <a:prstGeom prst="rect">
            <a:avLst/>
          </a:prstGeom>
          <a:solidFill>
            <a:srgbClr val="FFFF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3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في الشريحة التالية مثال</a:t>
            </a:r>
          </a:p>
          <a:p>
            <a:pPr algn="ctr"/>
            <a:r>
              <a:rPr lang="ar-IQ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عن الاختصاصات</a:t>
            </a:r>
            <a:endParaRPr lang="ar-SA" sz="3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724128" y="4077072"/>
            <a:ext cx="122413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bg1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 flipV="1">
            <a:off x="5220072" y="4509120"/>
            <a:ext cx="188059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dirty="0" smtClean="0">
                <a:solidFill>
                  <a:schemeClr val="bg1"/>
                </a:solidFill>
              </a:rPr>
              <a:t>ؤ</a:t>
            </a:r>
            <a:endParaRPr lang="ar-IQ" dirty="0">
              <a:solidFill>
                <a:schemeClr val="bg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004048" y="5160094"/>
            <a:ext cx="2096616" cy="141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bg1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259632" y="3841884"/>
            <a:ext cx="36760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الجامعة التي ينتمي لها المتقدم</a:t>
            </a:r>
            <a:endParaRPr lang="ar-SA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494881" y="4345940"/>
            <a:ext cx="34371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الكلية التي ينتمي لها المتقدم</a:t>
            </a:r>
            <a:endParaRPr lang="ar-SA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1505005" y="4922004"/>
            <a:ext cx="34900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القسم الذي ينتمي له المتقدم</a:t>
            </a:r>
            <a:endParaRPr lang="ar-SA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65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036496" cy="655272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940152" y="1340768"/>
            <a:ext cx="23423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الاختصاص العام</a:t>
            </a:r>
            <a:endParaRPr lang="ar-SA" sz="3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768747" y="2988241"/>
            <a:ext cx="298992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الاختصاصات الدقيقة </a:t>
            </a:r>
          </a:p>
          <a:p>
            <a:pPr algn="ctr"/>
            <a:r>
              <a:rPr lang="ar-IQ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(على شكل فروع)</a:t>
            </a:r>
            <a:endParaRPr lang="ar-SA" sz="3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H="1" flipV="1">
            <a:off x="3851920" y="1556792"/>
            <a:ext cx="2088232" cy="7636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 flipV="1">
            <a:off x="3635896" y="3140969"/>
            <a:ext cx="2456656" cy="36003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 flipV="1">
            <a:off x="3635896" y="2348880"/>
            <a:ext cx="2456656" cy="11521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 flipV="1">
            <a:off x="3635896" y="1925544"/>
            <a:ext cx="2456656" cy="160130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2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 rotWithShape="1">
          <a:blip r:embed="rId2" cstate="print"/>
          <a:srcRect l="-660" t="17122" r="35409" b="4875"/>
          <a:stretch/>
        </p:blipFill>
        <p:spPr>
          <a:xfrm>
            <a:off x="49564" y="116632"/>
            <a:ext cx="8986932" cy="674136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67544" y="3212976"/>
            <a:ext cx="39709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3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اذا كانت لديك بحوث منشورة</a:t>
            </a:r>
          </a:p>
          <a:p>
            <a:pPr algn="ctr"/>
            <a:r>
              <a:rPr lang="ar-IQ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اضغط المربع لغرض تفعيله</a:t>
            </a:r>
          </a:p>
          <a:p>
            <a:pPr algn="ctr"/>
            <a:r>
              <a:rPr lang="ar-IQ" sz="3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ثم اضغط هنا</a:t>
            </a:r>
            <a:endParaRPr lang="ar-SA" sz="3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flipV="1">
            <a:off x="4283968" y="3356992"/>
            <a:ext cx="3096344" cy="64081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3419872" y="4509120"/>
            <a:ext cx="3024336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76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 rotWithShape="1">
          <a:blip r:embed="rId2" cstate="print"/>
          <a:srcRect t="17677" r="34305" b="636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51520" y="2967334"/>
            <a:ext cx="44967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3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هنا نكتب تفاصيل البحث المنشور</a:t>
            </a:r>
            <a:endParaRPr lang="ar-SA" sz="3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3275856" y="3429000"/>
            <a:ext cx="2808312" cy="93610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67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 rotWithShape="1">
          <a:blip r:embed="rId2" cstate="print"/>
          <a:srcRect t="19282" r="35539" b="11590"/>
          <a:stretch/>
        </p:blipFill>
        <p:spPr>
          <a:xfrm>
            <a:off x="0" y="0"/>
            <a:ext cx="9036496" cy="674136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32841" y="1628800"/>
            <a:ext cx="9605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رابعا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4" name="رابط كسهم مستقيم 3"/>
          <p:cNvCxnSpPr>
            <a:stCxn id="3" idx="3"/>
          </p:cNvCxnSpPr>
          <p:nvPr/>
        </p:nvCxnSpPr>
        <p:spPr>
          <a:xfrm flipV="1">
            <a:off x="1193360" y="908722"/>
            <a:ext cx="2770399" cy="107402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5796136" y="3861048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مستطيل 7"/>
          <p:cNvSpPr/>
          <p:nvPr/>
        </p:nvSpPr>
        <p:spPr>
          <a:xfrm>
            <a:off x="5076056" y="4581128"/>
            <a:ext cx="173657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" name="مستطيل 8"/>
          <p:cNvSpPr/>
          <p:nvPr/>
        </p:nvSpPr>
        <p:spPr>
          <a:xfrm>
            <a:off x="588296" y="4365104"/>
            <a:ext cx="282000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3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بعد اكمال المعلومات</a:t>
            </a:r>
          </a:p>
          <a:p>
            <a:pPr algn="ctr"/>
            <a:r>
              <a:rPr lang="ar-IQ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نضغط </a:t>
            </a:r>
            <a:endParaRPr lang="ar-SA" sz="3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0" name="رابط كسهم مستقيم 9"/>
          <p:cNvCxnSpPr/>
          <p:nvPr/>
        </p:nvCxnSpPr>
        <p:spPr>
          <a:xfrm flipV="1">
            <a:off x="2611695" y="5013176"/>
            <a:ext cx="5488697" cy="14401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ربع نص 4"/>
          <p:cNvSpPr txBox="1"/>
          <p:nvPr/>
        </p:nvSpPr>
        <p:spPr>
          <a:xfrm>
            <a:off x="5076056" y="3140968"/>
            <a:ext cx="15841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IQ" sz="1600" dirty="0" smtClean="0"/>
              <a:t>جامعة ديالى </a:t>
            </a:r>
            <a:endParaRPr lang="ar-IQ" sz="1600" dirty="0"/>
          </a:p>
        </p:txBody>
      </p:sp>
    </p:spTree>
    <p:extLst>
      <p:ext uri="{BB962C8B-B14F-4D97-AF65-F5344CB8AC3E}">
        <p14:creationId xmlns:p14="http://schemas.microsoft.com/office/powerpoint/2010/main" val="367399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 rotWithShape="1">
          <a:blip r:embed="rId2" cstate="print"/>
          <a:srcRect t="19897" r="36154" b="12820"/>
          <a:stretch/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88571" y="1628800"/>
            <a:ext cx="1249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خامسا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 flipV="1">
            <a:off x="1187624" y="620689"/>
            <a:ext cx="1584176" cy="115212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4"/>
          <p:cNvSpPr/>
          <p:nvPr/>
        </p:nvSpPr>
        <p:spPr>
          <a:xfrm>
            <a:off x="478586" y="5325015"/>
            <a:ext cx="8186857" cy="156966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IQ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بعد مشاهدة درجة المفاضلة اضغط على </a:t>
            </a:r>
            <a:r>
              <a:rPr lang="ar-IQ" sz="2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المعلومات الشخصية</a:t>
            </a:r>
          </a:p>
          <a:p>
            <a:pPr algn="ctr"/>
            <a:r>
              <a:rPr lang="ar-IQ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وهناك ستجد كلمة </a:t>
            </a:r>
            <a:r>
              <a:rPr lang="ar-IQ" sz="2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خروج</a:t>
            </a:r>
            <a:r>
              <a:rPr lang="ar-IQ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اضغطها للخروج من النظام</a:t>
            </a:r>
          </a:p>
          <a:p>
            <a:pPr algn="ctr"/>
            <a:r>
              <a:rPr lang="ar-IQ" sz="24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ملاحظة: بإمكانك استخدام اسم المستخدم وكلمة المرور للدخول اكثر من مرة </a:t>
            </a:r>
          </a:p>
          <a:p>
            <a:pPr algn="ctr"/>
            <a:r>
              <a:rPr lang="ar-IQ" sz="24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لتعديل معلوماتك</a:t>
            </a:r>
            <a:endParaRPr lang="ar-SA" sz="24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771800" y="2132856"/>
            <a:ext cx="38164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6" name="رابط كسهم مستقيم 5"/>
          <p:cNvCxnSpPr/>
          <p:nvPr/>
        </p:nvCxnSpPr>
        <p:spPr>
          <a:xfrm flipV="1">
            <a:off x="2771800" y="620689"/>
            <a:ext cx="5256584" cy="470432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1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11814" y="2967335"/>
            <a:ext cx="7720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IQ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خالص تمنياتنا بالموفـقـية للجميع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860032" y="5517232"/>
            <a:ext cx="3096344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b="1" dirty="0" smtClean="0"/>
              <a:t>م .م ايمن مظهر بدر </a:t>
            </a:r>
          </a:p>
          <a:p>
            <a:pPr algn="ctr"/>
            <a:r>
              <a:rPr lang="ar-IQ" b="1" dirty="0" smtClean="0"/>
              <a:t>مسؤل شبعة االحاسبة</a:t>
            </a:r>
          </a:p>
        </p:txBody>
      </p:sp>
    </p:spTree>
    <p:extLst>
      <p:ext uri="{BB962C8B-B14F-4D97-AF65-F5344CB8AC3E}">
        <p14:creationId xmlns:p14="http://schemas.microsoft.com/office/powerpoint/2010/main" val="408616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9" b="4000"/>
          <a:stretch/>
        </p:blipFill>
        <p:spPr bwMode="auto">
          <a:xfrm>
            <a:off x="1" y="-27384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5774007" y="2632727"/>
            <a:ext cx="32846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لغرض الدخول الى </a:t>
            </a:r>
          </a:p>
          <a:p>
            <a:pPr algn="ctr"/>
            <a:r>
              <a:rPr lang="ar-IQ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موقع التقديم نكتب</a:t>
            </a:r>
          </a:p>
          <a:p>
            <a:pPr algn="ctr"/>
            <a:r>
              <a:rPr lang="en-US" sz="36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ejaza.rdd.edu.iq</a:t>
            </a:r>
            <a:endParaRPr lang="ar-SA" sz="36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flipV="1">
            <a:off x="7416316" y="620688"/>
            <a:ext cx="612068" cy="2012039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25973" y="4077072"/>
            <a:ext cx="37433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نضغط </a:t>
            </a:r>
            <a:r>
              <a:rPr lang="ar-IQ" sz="36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هنا</a:t>
            </a:r>
            <a:r>
              <a:rPr lang="ar-IQ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لغرض </a:t>
            </a:r>
          </a:p>
          <a:p>
            <a:pPr algn="ctr"/>
            <a:r>
              <a:rPr lang="ar-IQ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البدء في عملية التسجيل</a:t>
            </a:r>
            <a:endParaRPr lang="ar-SA" sz="36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3347864" y="4509121"/>
            <a:ext cx="1080120" cy="50405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78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 rotWithShape="1">
          <a:blip r:embed="rId2" cstate="print"/>
          <a:srcRect t="6826" r="33698" b="1950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0" y="4797152"/>
            <a:ext cx="50818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نختار نوع الدراسة </a:t>
            </a:r>
          </a:p>
          <a:p>
            <a:pPr algn="ctr"/>
            <a:r>
              <a:rPr lang="ar-IQ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التي سيتم التقديم اليها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flipV="1">
            <a:off x="4932040" y="3501008"/>
            <a:ext cx="720080" cy="1656184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 rotWithShape="1">
          <a:blip r:embed="rId2" cstate="print"/>
          <a:srcRect t="7349" r="34529" b="19812"/>
          <a:stretch/>
        </p:blipFill>
        <p:spPr>
          <a:xfrm>
            <a:off x="107504" y="188640"/>
            <a:ext cx="9036496" cy="666935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95536" y="1556792"/>
            <a:ext cx="48381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 هنا نختار نوع التقديم</a:t>
            </a:r>
          </a:p>
          <a:p>
            <a:pPr algn="ctr"/>
            <a:r>
              <a:rPr lang="ar-IQ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عام , خاص, ذوي الشهداء ....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32207" y="2757121"/>
            <a:ext cx="40479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هنا نكتب معدل اخر شهادة</a:t>
            </a:r>
            <a:endParaRPr lang="ar-SA" sz="36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0" y="3370771"/>
            <a:ext cx="49231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هنا نختار اما </a:t>
            </a:r>
            <a:r>
              <a:rPr lang="ar-IQ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نعم</a:t>
            </a:r>
            <a:r>
              <a:rPr lang="ar-IQ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او </a:t>
            </a:r>
            <a:r>
              <a:rPr lang="ar-IQ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</a:t>
            </a:r>
            <a:r>
              <a:rPr lang="ar-IQ" sz="3200" b="1" dirty="0" smtClean="0">
                <a:ln w="1905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</a:t>
            </a:r>
            <a:r>
              <a:rPr lang="ar-IQ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ar-IQ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فقط للمتقدمين لدراسة الدبلوم العالي</a:t>
            </a:r>
          </a:p>
          <a:p>
            <a:pPr algn="ctr"/>
            <a:r>
              <a:rPr lang="ar-IQ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او الماجستير</a:t>
            </a:r>
            <a:endParaRPr lang="ar-S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5233719" y="2348880"/>
            <a:ext cx="1282497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V="1">
            <a:off x="4580110" y="2996952"/>
            <a:ext cx="2088506" cy="83334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V="1">
            <a:off x="3851920" y="3645024"/>
            <a:ext cx="2816696" cy="216024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3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 rotWithShape="1">
          <a:blip r:embed="rId2" cstate="print"/>
          <a:srcRect t="6593" r="35908" b="21702"/>
          <a:stretch/>
        </p:blipFill>
        <p:spPr>
          <a:xfrm>
            <a:off x="0" y="188640"/>
            <a:ext cx="9036496" cy="666936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0" y="2967335"/>
            <a:ext cx="42017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نضغط </a:t>
            </a:r>
            <a:r>
              <a:rPr lang="ar-IQ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هنــا</a:t>
            </a:r>
            <a:r>
              <a:rPr lang="ar-IQ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لإكمال</a:t>
            </a:r>
          </a:p>
          <a:p>
            <a:pPr algn="ctr"/>
            <a:r>
              <a:rPr lang="ar-IQ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عملية التسجيل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2267744" y="4437112"/>
            <a:ext cx="1512168" cy="1008112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12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 rotWithShape="1">
          <a:blip r:embed="rId2" cstate="print"/>
          <a:srcRect t="17651" r="36307" b="6666"/>
          <a:stretch/>
        </p:blipFill>
        <p:spPr>
          <a:xfrm>
            <a:off x="31474" y="0"/>
            <a:ext cx="9036496" cy="590465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72861" y="897188"/>
            <a:ext cx="426110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قم بكتابة بريدك الالكتروني الصحيح</a:t>
            </a:r>
          </a:p>
          <a:p>
            <a:pPr algn="ctr"/>
            <a:r>
              <a:rPr lang="ar-IQ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وستصلك خلاله رسالة فيها</a:t>
            </a:r>
          </a:p>
          <a:p>
            <a:pPr algn="ctr"/>
            <a:r>
              <a:rPr lang="ar-IQ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اسم المستخدم وكلمة السر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صورة 3"/>
          <p:cNvPicPr/>
          <p:nvPr/>
        </p:nvPicPr>
        <p:blipFill rotWithShape="1">
          <a:blip r:embed="rId3" cstate="print"/>
          <a:srcRect t="50000" r="35833" b="17111"/>
          <a:stretch/>
        </p:blipFill>
        <p:spPr>
          <a:xfrm>
            <a:off x="31474" y="5013176"/>
            <a:ext cx="9095286" cy="1844824"/>
          </a:xfrm>
          <a:prstGeom prst="rect">
            <a:avLst/>
          </a:prstGeom>
        </p:spPr>
      </p:pic>
      <p:cxnSp>
        <p:nvCxnSpPr>
          <p:cNvPr id="6" name="رابط كسهم مستقيم 5"/>
          <p:cNvCxnSpPr/>
          <p:nvPr/>
        </p:nvCxnSpPr>
        <p:spPr>
          <a:xfrm flipV="1">
            <a:off x="5027314" y="1124744"/>
            <a:ext cx="1056854" cy="7200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4748763" y="5013176"/>
            <a:ext cx="1315774" cy="64807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4748763" y="5013176"/>
            <a:ext cx="2631549" cy="288033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1184654" y="4373966"/>
            <a:ext cx="30780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في هذا الحقل اعـد كتابة نفس</a:t>
            </a:r>
          </a:p>
          <a:p>
            <a:pPr algn="ctr"/>
            <a:r>
              <a:rPr lang="ar-IQ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رمز التأكيد </a:t>
            </a:r>
            <a:r>
              <a:rPr lang="ar-IQ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الذي يظهر</a:t>
            </a:r>
          </a:p>
          <a:p>
            <a:pPr algn="ctr"/>
            <a:r>
              <a:rPr lang="ar-IQ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باللون الازرق</a:t>
            </a:r>
            <a:endParaRPr lang="ar-SA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7693" y="6237312"/>
            <a:ext cx="46121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اضغط هنا لتفعيل هذه الخانة ثم اضغط </a:t>
            </a:r>
            <a:r>
              <a:rPr lang="ar-IQ" sz="2400" b="1" cap="none" spc="0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تسجيل</a:t>
            </a:r>
            <a:endParaRPr lang="ar-SA" sz="2400" b="1" cap="none" spc="0" dirty="0">
              <a:ln w="11430">
                <a:noFill/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7" name="رابط كسهم مستقيم 16"/>
          <p:cNvCxnSpPr/>
          <p:nvPr/>
        </p:nvCxnSpPr>
        <p:spPr>
          <a:xfrm flipV="1">
            <a:off x="4732628" y="6165305"/>
            <a:ext cx="3655796" cy="30284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>
            <a:stCxn id="24" idx="3"/>
          </p:cNvCxnSpPr>
          <p:nvPr/>
        </p:nvCxnSpPr>
        <p:spPr>
          <a:xfrm flipV="1">
            <a:off x="3381089" y="2132858"/>
            <a:ext cx="2703079" cy="634713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ستطيل 23"/>
          <p:cNvSpPr/>
          <p:nvPr/>
        </p:nvSpPr>
        <p:spPr>
          <a:xfrm>
            <a:off x="1184654" y="2536738"/>
            <a:ext cx="21964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2400" b="1" cap="none" spc="0" dirty="0" smtClean="0">
                <a:ln w="11430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هنا نكتب رقم الجواز</a:t>
            </a:r>
            <a:endParaRPr lang="ar-SA" sz="2400" b="1" cap="none" spc="0" dirty="0">
              <a:ln w="11430"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193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3569" y="382012"/>
            <a:ext cx="8136904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IQ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الى هنا</a:t>
            </a:r>
          </a:p>
          <a:p>
            <a:pPr algn="ctr"/>
            <a:r>
              <a:rPr lang="ar-IQ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IQ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اكتملت عملية التسجيل</a:t>
            </a:r>
          </a:p>
          <a:p>
            <a:pPr algn="ctr"/>
            <a:r>
              <a:rPr lang="ar-IQ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وستصلك عبر البريد الالكتروني الذي كتبته</a:t>
            </a:r>
          </a:p>
          <a:p>
            <a:pPr algn="ctr"/>
            <a:r>
              <a:rPr lang="ar-IQ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رسالتان </a:t>
            </a:r>
          </a:p>
          <a:p>
            <a:pPr algn="ctr"/>
            <a:r>
              <a:rPr lang="ar-IQ" sz="36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الاولى</a:t>
            </a:r>
            <a:r>
              <a:rPr lang="ar-IQ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فيها رابط </a:t>
            </a:r>
            <a:r>
              <a:rPr lang="ar-IQ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ياخذك</a:t>
            </a:r>
            <a:r>
              <a:rPr lang="ar-IQ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الى </a:t>
            </a:r>
          </a:p>
          <a:p>
            <a:pPr algn="ctr"/>
            <a:r>
              <a:rPr lang="ar-IQ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موقع الاستمارة لغرض ملئها </a:t>
            </a:r>
          </a:p>
          <a:p>
            <a:pPr algn="ctr"/>
            <a:r>
              <a:rPr lang="ar-IQ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الثانية</a:t>
            </a:r>
            <a:r>
              <a:rPr lang="ar-IQ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ستصل بعد 10 دقائق من وقت وصول</a:t>
            </a:r>
          </a:p>
          <a:p>
            <a:pPr algn="ctr"/>
            <a:r>
              <a:rPr lang="ar-IQ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الاولى </a:t>
            </a:r>
            <a:r>
              <a:rPr lang="ar-IQ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فيها </a:t>
            </a:r>
            <a:r>
              <a:rPr lang="ar-IQ" sz="3600" b="1" cap="none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اسم المستخدم </a:t>
            </a:r>
            <a:r>
              <a:rPr lang="ar-IQ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</a:t>
            </a:r>
            <a:r>
              <a:rPr lang="ar-IQ" sz="3600" b="1" cap="none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كلمة </a:t>
            </a:r>
          </a:p>
          <a:p>
            <a:pPr algn="ctr"/>
            <a:r>
              <a:rPr lang="ar-IQ" sz="3600" b="1" cap="none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المرور </a:t>
            </a:r>
            <a:r>
              <a:rPr lang="ar-IQ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لتتمكن من الدخول لملء الاستمارة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2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0"/>
            <a:ext cx="8784976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IQ" sz="54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الآن</a:t>
            </a:r>
          </a:p>
          <a:p>
            <a:pPr algn="ctr"/>
            <a:r>
              <a:rPr lang="ar-IQ" sz="2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نذهب الى البريد الكتروني نفتح الرسالة الأولى </a:t>
            </a:r>
            <a:r>
              <a:rPr lang="ar-IQ" sz="2800" b="1" cap="none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سضغط</a:t>
            </a:r>
            <a:r>
              <a:rPr lang="ar-IQ" sz="28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على الرابط الموجود في الرسالة </a:t>
            </a:r>
            <a:r>
              <a:rPr lang="ar-IQ" sz="2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ستظهر لنا </a:t>
            </a:r>
            <a:r>
              <a:rPr lang="ar-IQ" sz="28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الصفحه</a:t>
            </a:r>
            <a:r>
              <a:rPr lang="ar-IQ" sz="2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التالية</a:t>
            </a:r>
            <a:endParaRPr lang="ar-SA" sz="28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صورة 2"/>
          <p:cNvPicPr/>
          <p:nvPr/>
        </p:nvPicPr>
        <p:blipFill rotWithShape="1">
          <a:blip r:embed="rId2" cstate="print"/>
          <a:srcRect t="13300" r="36367" b="13319"/>
          <a:stretch/>
        </p:blipFill>
        <p:spPr>
          <a:xfrm>
            <a:off x="251520" y="1785104"/>
            <a:ext cx="8172400" cy="4869229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-60237" y="4725144"/>
            <a:ext cx="42001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2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هنا نكتب اسم المستخدم وكلمة السر</a:t>
            </a:r>
          </a:p>
          <a:p>
            <a:pPr algn="ctr"/>
            <a:r>
              <a:rPr lang="ar-IQ" sz="2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الموجودتان في الرسالة الثانية ثم </a:t>
            </a:r>
          </a:p>
          <a:p>
            <a:pPr algn="ctr"/>
            <a:r>
              <a:rPr lang="ar-IQ" sz="2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نضغط </a:t>
            </a:r>
            <a:r>
              <a:rPr lang="ar-IQ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دخول</a:t>
            </a:r>
            <a:r>
              <a:rPr lang="ar-IQ" sz="2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للبدء بملء معلومات التقديم</a:t>
            </a:r>
            <a:endParaRPr lang="ar-IQ" sz="2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3563888" y="5140642"/>
            <a:ext cx="1296144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3275856" y="5805264"/>
            <a:ext cx="1656184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34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 rotWithShape="1">
          <a:blip r:embed="rId2" cstate="print"/>
          <a:srcRect t="6945" r="36117" b="10450"/>
          <a:stretch/>
        </p:blipFill>
        <p:spPr>
          <a:xfrm>
            <a:off x="107504" y="0"/>
            <a:ext cx="8928992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2771800" y="3212976"/>
            <a:ext cx="1296144" cy="16561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4" name="مستطيل 3"/>
          <p:cNvSpPr/>
          <p:nvPr/>
        </p:nvSpPr>
        <p:spPr>
          <a:xfrm>
            <a:off x="6660232" y="4437112"/>
            <a:ext cx="100811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مستطيل 4"/>
          <p:cNvSpPr/>
          <p:nvPr/>
        </p:nvSpPr>
        <p:spPr>
          <a:xfrm>
            <a:off x="5652120" y="4653136"/>
            <a:ext cx="20162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مستطيل 5"/>
          <p:cNvSpPr/>
          <p:nvPr/>
        </p:nvSpPr>
        <p:spPr>
          <a:xfrm>
            <a:off x="6675788" y="5157192"/>
            <a:ext cx="100811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مستطيل 6"/>
          <p:cNvSpPr/>
          <p:nvPr/>
        </p:nvSpPr>
        <p:spPr>
          <a:xfrm>
            <a:off x="5508104" y="5157192"/>
            <a:ext cx="100811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مستطيل 7"/>
          <p:cNvSpPr/>
          <p:nvPr/>
        </p:nvSpPr>
        <p:spPr>
          <a:xfrm>
            <a:off x="4499992" y="5160636"/>
            <a:ext cx="100811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" name="مستطيل 8"/>
          <p:cNvSpPr/>
          <p:nvPr/>
        </p:nvSpPr>
        <p:spPr>
          <a:xfrm>
            <a:off x="8129660" y="1412776"/>
            <a:ext cx="7761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أولا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 flipH="1">
            <a:off x="8244408" y="1988840"/>
            <a:ext cx="273340" cy="64807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6812632" y="3969060"/>
            <a:ext cx="100811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4" name="مستطيل 13"/>
          <p:cNvSpPr/>
          <p:nvPr/>
        </p:nvSpPr>
        <p:spPr>
          <a:xfrm>
            <a:off x="6675751" y="3573016"/>
            <a:ext cx="100811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5" name="مستطيل 14"/>
          <p:cNvSpPr/>
          <p:nvPr/>
        </p:nvSpPr>
        <p:spPr>
          <a:xfrm>
            <a:off x="6372200" y="3284984"/>
            <a:ext cx="12961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6" name="مستطيل 15"/>
          <p:cNvSpPr/>
          <p:nvPr/>
        </p:nvSpPr>
        <p:spPr>
          <a:xfrm>
            <a:off x="6812632" y="4293096"/>
            <a:ext cx="100811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7" name="مستطيل 16"/>
          <p:cNvSpPr/>
          <p:nvPr/>
        </p:nvSpPr>
        <p:spPr>
          <a:xfrm>
            <a:off x="2843808" y="3606115"/>
            <a:ext cx="12073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الصورة </a:t>
            </a:r>
          </a:p>
          <a:p>
            <a:pPr algn="ctr"/>
            <a:r>
              <a:rPr lang="ar-IQ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الشخصية 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1527881" y="5805264"/>
            <a:ext cx="29241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من هنا تحميل الصورة الشخصية</a:t>
            </a:r>
            <a:endParaRPr lang="ar-SA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9" name="رابط كسهم مستقيم 18"/>
          <p:cNvCxnSpPr/>
          <p:nvPr/>
        </p:nvCxnSpPr>
        <p:spPr>
          <a:xfrm flipV="1">
            <a:off x="4576311" y="5805264"/>
            <a:ext cx="2603533" cy="20005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ستطيل 21"/>
          <p:cNvSpPr/>
          <p:nvPr/>
        </p:nvSpPr>
        <p:spPr>
          <a:xfrm>
            <a:off x="1043608" y="5229200"/>
            <a:ext cx="32031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20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عند اكتمال ملء كل المعلومات نضغط</a:t>
            </a:r>
            <a:endParaRPr lang="ar-SA" sz="2000" b="1" cap="all" spc="0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23" name="رابط كسهم مستقيم 22"/>
          <p:cNvCxnSpPr/>
          <p:nvPr/>
        </p:nvCxnSpPr>
        <p:spPr>
          <a:xfrm>
            <a:off x="4246729" y="5429255"/>
            <a:ext cx="2773543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8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347</Words>
  <Application>Microsoft Office PowerPoint</Application>
  <PresentationFormat>عرض على الشاشة (3:4)‏</PresentationFormat>
  <Paragraphs>79</Paragraphs>
  <Slides>17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SNF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ThiQar University</dc:creator>
  <cp:lastModifiedBy>al marsa</cp:lastModifiedBy>
  <cp:revision>27</cp:revision>
  <dcterms:created xsi:type="dcterms:W3CDTF">2016-02-15T09:04:30Z</dcterms:created>
  <dcterms:modified xsi:type="dcterms:W3CDTF">2016-02-24T05:55:32Z</dcterms:modified>
</cp:coreProperties>
</file>